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259" r:id="rId6"/>
    <p:sldId id="267" r:id="rId7"/>
    <p:sldId id="268" r:id="rId8"/>
    <p:sldId id="269" r:id="rId9"/>
    <p:sldId id="270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2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76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646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D7E9-3A97-479E-B7EC-FE8E460972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92067-9812-4E55-8467-60AFBC20F37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923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1A21-4F67-4D34-A306-4099C95A7BE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1B5F3-9A35-4DCA-A4D2-68CFC41555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4896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D8C9E-7AD1-42E5-8C5C-13380344BE0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49324-6E18-4C87-A495-7F9C75A7D33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022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8051-9663-441D-A4A1-617A207235D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551DA-A24A-4C98-A9D0-9F845818670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415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E405-8242-4501-A51E-B08DE67E5F9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C2EFF-2C86-4BC5-A3FF-A8925E4E20F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635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B99F5-CB57-46FF-B9DD-555BE0DACE5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79BF-D0E8-4790-927A-6D5A5253896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2048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32221-067F-42EF-BDE0-A12A13BFB1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17D04-4DD1-4934-8B37-A5F436DD6F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288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6EE7-1C6B-4393-BA5F-003BEB48D14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A4C8A-177E-4C0C-9919-EE1FAFA1711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04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4303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AB73-3373-4C01-A5E8-A5198DE8673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2F56-3FE1-4A28-A28A-B9D50523078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264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C32D6-AC69-4824-98F3-47DE5D550DE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BCE65-D623-4103-A1A4-DEAEBF3DDF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032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C6CFC-7239-4BC4-B623-25690E949D9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7B13C-7433-45F7-A163-3816F2054CD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0834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7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96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88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79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94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42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2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140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75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39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29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9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454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52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36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87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21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042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B0BD-2854-40DE-9C6E-4CB2F5788CEA}" type="datetimeFigureOut">
              <a:rPr lang="zh-TW" altLang="en-US" smtClean="0"/>
              <a:t>2017/9/11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9C49-B70C-4310-AFCA-11A0A327A8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549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EBBC59-51A8-4507-95DB-95861BEBD6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98974-B371-468B-AB1D-11280F07761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85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83141-9636-4440-852A-7FE219CE3FE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DAB5F-F01D-4AEA-9CC6-8B77733ACD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76" y="472965"/>
            <a:ext cx="9159766" cy="6869825"/>
          </a:xfrm>
          <a:prstGeom prst="rect">
            <a:avLst/>
          </a:prstGeom>
        </p:spPr>
      </p:pic>
      <p:sp>
        <p:nvSpPr>
          <p:cNvPr id="5" name="雲朵形圖說文字 4"/>
          <p:cNvSpPr/>
          <p:nvPr/>
        </p:nvSpPr>
        <p:spPr>
          <a:xfrm>
            <a:off x="126125" y="63062"/>
            <a:ext cx="4572000" cy="2081048"/>
          </a:xfrm>
          <a:prstGeom prst="cloudCallout">
            <a:avLst>
              <a:gd name="adj1" fmla="val 24581"/>
              <a:gd name="adj2" fmla="val 7840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warm up!</a:t>
            </a:r>
            <a:endParaRPr lang="zh-TW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雲朵形圖說文字 5"/>
          <p:cNvSpPr/>
          <p:nvPr/>
        </p:nvSpPr>
        <p:spPr>
          <a:xfrm>
            <a:off x="7549056" y="63062"/>
            <a:ext cx="4572000" cy="2081048"/>
          </a:xfrm>
          <a:prstGeom prst="cloudCallout">
            <a:avLst>
              <a:gd name="adj1" fmla="val -25419"/>
              <a:gd name="adj2" fmla="val 79922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you ready?</a:t>
            </a:r>
            <a:endParaRPr lang="zh-TW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2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378374" y="702113"/>
            <a:ext cx="11529848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BB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bb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brown bear brown bear</a:t>
            </a:r>
            <a:endParaRPr lang="zh-TW" altLang="en-US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33" y="2742213"/>
            <a:ext cx="7621824" cy="411578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7" y="2742214"/>
            <a:ext cx="5399278" cy="411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1818892" y="79468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CC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cc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crab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crab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" y="2752288"/>
            <a:ext cx="4537892" cy="41057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91" y="2752288"/>
            <a:ext cx="5572038" cy="41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78309" y="796706"/>
            <a:ext cx="9889084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DD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dd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dolphin dolphin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22" y="3034438"/>
            <a:ext cx="5079125" cy="38093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47" y="3006003"/>
            <a:ext cx="3358057" cy="38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EE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ee</a:t>
            </a: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elephant elephant</a:t>
            </a:r>
            <a:endParaRPr lang="zh-TW" altLang="en-US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07" y="2367126"/>
            <a:ext cx="4327568" cy="4490873"/>
          </a:xfrm>
        </p:spPr>
      </p:pic>
      <p:pic>
        <p:nvPicPr>
          <p:cNvPr id="6" name="Picture 4" descr="沒有自動替代文字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6897" r="10962"/>
          <a:stretch/>
        </p:blipFill>
        <p:spPr bwMode="auto">
          <a:xfrm>
            <a:off x="1718442" y="2367127"/>
            <a:ext cx="5023124" cy="449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7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7937" y="4597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Mission:</a:t>
            </a:r>
            <a:r>
              <a:rPr lang="zh-TW" altLang="en-US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/>
            </a:r>
            <a:br>
              <a:rPr lang="en-US" altLang="zh-TW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</a:br>
            <a:r>
              <a:rPr lang="en-US" altLang="zh-TW" sz="66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Listen  /   Write    /    Action</a:t>
            </a:r>
            <a:endParaRPr lang="zh-TW" altLang="en-US" sz="66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026" name="Picture 2" descr="「listen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1" y="2148726"/>
            <a:ext cx="2582150" cy="460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writ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81" y="3065134"/>
            <a:ext cx="3690808" cy="276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totoro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74" y="2349061"/>
            <a:ext cx="4417925" cy="44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Hello Hello! Can You Clap Your Hands- - Original  Kids Song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2096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0054" t="7797" r="2748" b="14979"/>
          <a:stretch/>
        </p:blipFill>
        <p:spPr>
          <a:xfrm>
            <a:off x="0" y="0"/>
            <a:ext cx="5588612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03" y="2332311"/>
            <a:ext cx="47434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13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48" t="5497" r="4202" b="14791"/>
          <a:stretch/>
        </p:blipFill>
        <p:spPr>
          <a:xfrm>
            <a:off x="0" y="31531"/>
            <a:ext cx="12192000" cy="6826469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10042634" y="3310758"/>
            <a:ext cx="646387" cy="8355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144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!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27" y="3736428"/>
            <a:ext cx="3121572" cy="31215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3987" t="5065" r="2909" b="14978"/>
          <a:stretch/>
        </p:blipFill>
        <p:spPr>
          <a:xfrm>
            <a:off x="0" y="0"/>
            <a:ext cx="9470478" cy="6823842"/>
          </a:xfrm>
          <a:prstGeom prst="rect">
            <a:avLst/>
          </a:prstGeom>
        </p:spPr>
      </p:pic>
      <p:sp>
        <p:nvSpPr>
          <p:cNvPr id="6" name="雲朵形圖說文字 5"/>
          <p:cNvSpPr/>
          <p:nvPr/>
        </p:nvSpPr>
        <p:spPr>
          <a:xfrm>
            <a:off x="9821917" y="1513489"/>
            <a:ext cx="2007476" cy="1797269"/>
          </a:xfrm>
          <a:prstGeom prst="cloudCallout">
            <a:avLst>
              <a:gd name="adj1" fmla="val 13"/>
              <a:gd name="adj2" fmla="val 9320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Let’s chant!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3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68" y="2569779"/>
            <a:ext cx="4099035" cy="409903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48"/>
            <a:ext cx="9112469" cy="6834352"/>
          </a:xfrm>
          <a:prstGeom prst="rect">
            <a:avLst/>
          </a:prstGeom>
        </p:spPr>
      </p:pic>
      <p:sp>
        <p:nvSpPr>
          <p:cNvPr id="6" name="雲朵形圖說文字 5"/>
          <p:cNvSpPr/>
          <p:nvPr/>
        </p:nvSpPr>
        <p:spPr>
          <a:xfrm>
            <a:off x="9354205" y="398079"/>
            <a:ext cx="2701159" cy="1797269"/>
          </a:xfrm>
          <a:prstGeom prst="cloudCallout">
            <a:avLst>
              <a:gd name="adj1" fmla="val 13"/>
              <a:gd name="adj2" fmla="val 9320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Let’s write in the air!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7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5641" r="17628" b="10039"/>
          <a:stretch>
            <a:fillRect/>
          </a:stretch>
        </p:blipFill>
        <p:spPr bwMode="auto">
          <a:xfrm>
            <a:off x="1524000" y="1"/>
            <a:ext cx="39243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雲朵形圖說文字 9"/>
          <p:cNvSpPr/>
          <p:nvPr/>
        </p:nvSpPr>
        <p:spPr>
          <a:xfrm>
            <a:off x="5303838" y="765176"/>
            <a:ext cx="5364162" cy="3095625"/>
          </a:xfrm>
          <a:prstGeom prst="cloudCallout">
            <a:avLst>
              <a:gd name="adj1" fmla="val -61997"/>
              <a:gd name="adj2" fmla="val 57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跟著</a:t>
            </a:r>
            <a:r>
              <a:rPr lang="en-US" altLang="zh-TW" sz="4000" dirty="0">
                <a:solidFill>
                  <a:prstClr val="black"/>
                </a:solidFill>
                <a:latin typeface="Comic Sans MS" pitchFamily="66" charset="0"/>
                <a:ea typeface="標楷體" pitchFamily="65" charset="-120"/>
              </a:rPr>
              <a:t>Teacher Mandy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一起做字母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健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身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操</a:t>
            </a:r>
            <a:endParaRPr lang="zh-TW" altLang="en-US" sz="40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0" name="Picture 2" descr="「totoro gif」的圖片搜尋結果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27" y="4212569"/>
            <a:ext cx="2997528" cy="299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8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378373" y="766160"/>
            <a:ext cx="11240814" cy="151984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zh-TW" altLang="en-US" sz="10000" dirty="0">
                <a:solidFill>
                  <a:schemeClr val="bg1"/>
                </a:solidFill>
                <a:latin typeface="EngTRESS B" panose="02000500000000000000" pitchFamily="2" charset="0"/>
              </a:rPr>
              <a:t>  </a:t>
            </a:r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alligator alligator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223173"/>
            <a:ext cx="5452241" cy="363482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42" y="2766172"/>
            <a:ext cx="5331372" cy="40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36</Words>
  <Application>Microsoft Office PowerPoint</Application>
  <PresentationFormat>寬螢幕</PresentationFormat>
  <Paragraphs>11</Paragraphs>
  <Slides>14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14</vt:i4>
      </vt:variant>
    </vt:vector>
  </HeadingPairs>
  <TitlesOfParts>
    <vt:vector size="25" baseType="lpstr">
      <vt:lpstr>Arial Unicode MS</vt:lpstr>
      <vt:lpstr>新細明體</vt:lpstr>
      <vt:lpstr>標楷體</vt:lpstr>
      <vt:lpstr>Arial</vt:lpstr>
      <vt:lpstr>Calibri</vt:lpstr>
      <vt:lpstr>Calibri Light</vt:lpstr>
      <vt:lpstr>Comic Sans MS</vt:lpstr>
      <vt:lpstr>EngTRESS B</vt:lpstr>
      <vt:lpstr>Office 佈景主題</vt:lpstr>
      <vt:lpstr>1_Office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AA  aa   alligator alligator</vt:lpstr>
      <vt:lpstr>BB  bb brown bear brown bear</vt:lpstr>
      <vt:lpstr>CC  cc crab crab</vt:lpstr>
      <vt:lpstr>DD  dd dolphin dolphin</vt:lpstr>
      <vt:lpstr>EE  ee elephant elephant</vt:lpstr>
      <vt:lpstr>Mission:       Listen  /   Write    /    Action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2017-09-11T00:48:57Z</dcterms:created>
  <dcterms:modified xsi:type="dcterms:W3CDTF">2017-09-11T01:21:50Z</dcterms:modified>
</cp:coreProperties>
</file>